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743096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15-17,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28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юго-восточный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586289"/>
              </p:ext>
            </p:extLst>
          </p:nvPr>
        </p:nvGraphicFramePr>
        <p:xfrm>
          <a:off x="5331722" y="3714952"/>
          <a:ext cx="4076038" cy="24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079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58609</TotalTime>
  <Words>638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8138</cp:revision>
  <cp:lastPrinted>2025-08-12T06:13:34Z</cp:lastPrinted>
  <dcterms:created xsi:type="dcterms:W3CDTF">2018-03-27T06:03:00Z</dcterms:created>
  <dcterms:modified xsi:type="dcterms:W3CDTF">2026-05-26T06:12:49Z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